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9" r:id="rId2"/>
    <p:sldId id="258" r:id="rId3"/>
    <p:sldId id="274" r:id="rId4"/>
    <p:sldId id="280" r:id="rId5"/>
    <p:sldId id="349" r:id="rId6"/>
    <p:sldId id="281" r:id="rId7"/>
    <p:sldId id="282" r:id="rId8"/>
    <p:sldId id="347" r:id="rId9"/>
    <p:sldId id="284" r:id="rId10"/>
    <p:sldId id="283" r:id="rId11"/>
    <p:sldId id="348" r:id="rId12"/>
    <p:sldId id="350" r:id="rId13"/>
    <p:sldId id="351" r:id="rId14"/>
    <p:sldId id="285" r:id="rId15"/>
    <p:sldId id="353" r:id="rId16"/>
    <p:sldId id="354" r:id="rId17"/>
    <p:sldId id="355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D12023"/>
    <a:srgbClr val="00B050"/>
    <a:srgbClr val="D7181E"/>
    <a:srgbClr val="FFCCCC"/>
    <a:srgbClr val="FFFF99"/>
    <a:srgbClr val="B3CEE5"/>
    <a:srgbClr val="CCFF99"/>
    <a:srgbClr val="FFCC99"/>
    <a:srgbClr val="F3A6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 varScale="1">
        <p:scale>
          <a:sx n="107" d="100"/>
          <a:sy n="107" d="100"/>
        </p:scale>
        <p:origin x="540" y="114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2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38858" y="5243605"/>
            <a:ext cx="62980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Владельцу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велосипеда, достигшему 14-летнего возраста, выдавалось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на руки специальное удостоверение на право управления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велосипедом.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446" y="650037"/>
            <a:ext cx="5044379" cy="2483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46" y="2569637"/>
            <a:ext cx="5057626" cy="2483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Группа 14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8" name="Овал 17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34552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Движение ЮИД росло и развивалось.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2002 году команды ЮИД России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принимают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участие 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Европейском образовательном конкурсе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по правилам дорожного движения для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детей и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на протяжении последних нескольких лет ежегодно становится призером этих международных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соревнований.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42"/>
          <a:stretch/>
        </p:blipFill>
        <p:spPr>
          <a:xfrm>
            <a:off x="1005309" y="3357283"/>
            <a:ext cx="5206726" cy="33137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Прямоугольник 20"/>
          <p:cNvSpPr/>
          <p:nvPr/>
        </p:nvSpPr>
        <p:spPr>
          <a:xfrm>
            <a:off x="280755" y="2199304"/>
            <a:ext cx="66860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2010,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2011, 2015 и 2018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годах российские </a:t>
            </a:r>
            <a:r>
              <a:rPr lang="ru-RU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юидовцы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 поднимались на высшую ступень пьедестала, завоевав золотые медали; еще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четырежды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становились серебряными призерами европейского конкурса.</a:t>
            </a:r>
          </a:p>
        </p:txBody>
      </p:sp>
    </p:spTree>
    <p:extLst>
      <p:ext uri="{BB962C8B-B14F-4D97-AF65-F5344CB8AC3E}">
        <p14:creationId xmlns:p14="http://schemas.microsoft.com/office/powerpoint/2010/main" val="378951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2018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году в конкурсе приняли участие 24 команды из 23 стран, впервые участвовала команда Азербайджана и представители Туниса. По итогам соревнований первое место завоевала команда Российской автомобильной федерации (РАФ), которую представляли школьники из Тюменской области.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Также второе место присуждено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команде Всероссийского общества автомобилистов (ВОА), в составе которой выступали школьники из Татарстана.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" t="10493"/>
          <a:stretch/>
        </p:blipFill>
        <p:spPr>
          <a:xfrm>
            <a:off x="853229" y="2954909"/>
            <a:ext cx="5276724" cy="3676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092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15373" y="254390"/>
            <a:ext cx="714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5BAA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6  марта 2019 года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движению ЮИД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исполнилось уже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46 лет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!</a:t>
            </a:r>
            <a:endParaRPr lang="ru-RU" sz="24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116145" y="5445997"/>
            <a:ext cx="6193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Первые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отряды юных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инспекторов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движения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формировались в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далеком 1973 году. </a:t>
            </a:r>
            <a:endParaRPr lang="ru-RU" sz="24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86" y="1393448"/>
            <a:ext cx="5120710" cy="383095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53" y="1401646"/>
            <a:ext cx="5573071" cy="3814558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96" y="1403076"/>
            <a:ext cx="5202379" cy="3813128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48" y="1394877"/>
            <a:ext cx="5837922" cy="3811483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84" y="1391491"/>
            <a:ext cx="5236682" cy="3797448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57" y="1384165"/>
            <a:ext cx="5327053" cy="3838856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07" y="1364716"/>
            <a:ext cx="6214926" cy="3801952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86" y="1372042"/>
            <a:ext cx="6015768" cy="3801033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81" y="1378311"/>
            <a:ext cx="5669378" cy="3794764"/>
          </a:xfrm>
          <a:prstGeom prst="rect">
            <a:avLst/>
          </a:prstGeom>
        </p:spPr>
      </p:pic>
      <p:grpSp>
        <p:nvGrpSpPr>
          <p:cNvPr id="20" name="Группа 19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3" name="Овал 22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7168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9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14814" y="696110"/>
            <a:ext cx="65446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данным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справочника «Народное хозяйство СССР» в 1970 году в стране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насчитывалось: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7" y="1626365"/>
            <a:ext cx="1435653" cy="95710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64309" y="1934383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1395300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легковых автомобилей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69" y="2676514"/>
            <a:ext cx="1351308" cy="90087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864307" y="2957673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177643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 автобусов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7" y="3646273"/>
            <a:ext cx="1435653" cy="95710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864308" y="3976037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15767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троллейбусов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88" y="4646034"/>
            <a:ext cx="1397871" cy="93191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30" y="5615384"/>
            <a:ext cx="1347948" cy="89863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864307" y="4942714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22051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трамваев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895506" y="5889336"/>
            <a:ext cx="48739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627446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грузовых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автомобилей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14815" y="194537"/>
            <a:ext cx="6389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ТРАНСПОРТНЫЕ СРЕДСТВА В СССР</a:t>
            </a:r>
            <a:endParaRPr lang="ru-RU" sz="24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80993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7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06896" y="3992640"/>
            <a:ext cx="6659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Совместным постановлением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Секретариата ЦК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ВЛКСМ, коллегии МВД СССР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коллегии Министерства просвещения СССР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</a:t>
            </a:r>
            <a:r>
              <a:rPr lang="ru-RU" sz="2100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марта </a:t>
            </a:r>
            <a:r>
              <a:rPr lang="ru-RU" sz="2100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1973 года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утверждено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Положение об отрядах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юных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инспекторов движения. </a:t>
            </a:r>
            <a:endParaRPr lang="ru-RU" sz="21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Главной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задачей отрядов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ЮИД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определено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их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активное участие в пропаганде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правил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дорожного движения среди детей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подростков.</a:t>
            </a:r>
            <a:endParaRPr lang="ru-RU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" y="252771"/>
            <a:ext cx="5616406" cy="36644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50597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302803" y="105013"/>
            <a:ext cx="363650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Первый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Всероссийский слёт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проходил в пионерским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лагерь «Орлёнок»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г. Туапсе в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конце сентября 1975 г.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Туда направились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870 лучших школьников страны в 72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регионов СССР,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ставших победителями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местных слётов ЮИД.</a:t>
            </a:r>
            <a:endParaRPr lang="ru-RU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D12023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98" r="24084"/>
          <a:stretch/>
        </p:blipFill>
        <p:spPr>
          <a:xfrm>
            <a:off x="546392" y="199621"/>
            <a:ext cx="2168037" cy="3337329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932" y="3429000"/>
            <a:ext cx="4865591" cy="32203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355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" y="6325395"/>
            <a:ext cx="71468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Лариса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Николаевна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Медведева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(Овчаренко)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703" y="386568"/>
            <a:ext cx="3811418" cy="57171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32516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4012" y="5343881"/>
            <a:ext cx="62980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Провести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техническое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обслуживание </a:t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велосипеда,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знать его устройство,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устранить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неисправности — это должен был уметь каждый </a:t>
            </a:r>
            <a:r>
              <a:rPr lang="ru-RU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ЮИДовец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мальчики и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девочки!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72" y="851823"/>
            <a:ext cx="6022763" cy="4243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15719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8372" y="5504636"/>
            <a:ext cx="62980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1896 году в Петербурге опубликован указ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градоначальника о разрешении езды на велосипеде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улицам города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. Одновременно с ним вводились номерные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знаки для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велосипедистов.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09" y="951102"/>
            <a:ext cx="2478672" cy="18176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449" y="1088660"/>
            <a:ext cx="2590945" cy="15425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31" y="2268594"/>
            <a:ext cx="2517478" cy="16333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97" y="3534272"/>
            <a:ext cx="2517478" cy="17960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552" y="3607620"/>
            <a:ext cx="2517478" cy="1649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9" name="Группа 18"/>
          <p:cNvGrpSpPr/>
          <p:nvPr/>
        </p:nvGrpSpPr>
        <p:grpSpPr>
          <a:xfrm>
            <a:off x="6390000" y="22860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72733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723314"/>
            <a:ext cx="71447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До 1917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года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регистрации подлежали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даже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детские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велосипеды.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402" y="801865"/>
            <a:ext cx="4017072" cy="46173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6390000" y="22860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7587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8731</TotalTime>
  <Words>542</Words>
  <Application>Microsoft Office PowerPoint</Application>
  <PresentationFormat>Экран (4:3)</PresentationFormat>
  <Paragraphs>60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微软雅黑</vt:lpstr>
      <vt:lpstr>Microsoft YaHei UI</vt:lpstr>
      <vt:lpstr>Arial</vt:lpstr>
      <vt:lpstr>Calibri</vt:lpstr>
      <vt:lpstr>Calibri Light</vt:lpstr>
      <vt:lpstr>Segoe UI</vt:lpstr>
      <vt:lpstr>Segoe UI Black</vt:lpstr>
      <vt:lpstr>Segoe UI Semibold</vt:lpstr>
      <vt:lpstr>Times New Roman</vt:lpstr>
      <vt:lpstr>Тема Office</vt:lpstr>
      <vt:lpstr>ИСТОРИЯ  ЮИД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Andrew Efimovsky</cp:lastModifiedBy>
  <cp:revision>286</cp:revision>
  <dcterms:created xsi:type="dcterms:W3CDTF">2019-08-19T07:52:16Z</dcterms:created>
  <dcterms:modified xsi:type="dcterms:W3CDTF">2019-10-02T03:23:17Z</dcterms:modified>
</cp:coreProperties>
</file>